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C09"/>
    <a:srgbClr val="E34615"/>
    <a:srgbClr val="E8A2EA"/>
    <a:srgbClr val="C68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8632F-69C4-4A22-8131-9AD68939BBFA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45EFB-D246-45A3-80C9-EC2F166E5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5f449325_7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5f449325_7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4650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e0680dcfec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e0680dcfec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052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0680dcfec_0_9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0680dcfec_0_9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598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e0680dcfe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e0680dcfe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84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75f449325_7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875f449325_7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55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75f449325_7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75f449325_7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921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27df82de7_1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27df82de7_1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6097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bd56c9061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bd56c9061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46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84c6bd62b1_2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84c6bd62b1_2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48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d56c9061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d56c9061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524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6bd56c9061_0_1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6bd56c9061_0_1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604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body" idx="1"/>
          </p:nvPr>
        </p:nvSpPr>
        <p:spPr>
          <a:xfrm>
            <a:off x="960067" y="1734400"/>
            <a:ext cx="10271600" cy="4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600"/>
            </a:lvl1pPr>
            <a:lvl2pPr marL="1219170" lvl="1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2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193000" y="1003800"/>
            <a:ext cx="3270400" cy="4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077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951200" y="593367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1"/>
          </p:nvPr>
        </p:nvSpPr>
        <p:spPr>
          <a:xfrm>
            <a:off x="954748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subTitle" idx="2"/>
          </p:nvPr>
        </p:nvSpPr>
        <p:spPr>
          <a:xfrm>
            <a:off x="954767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3"/>
          </p:nvPr>
        </p:nvSpPr>
        <p:spPr>
          <a:xfrm>
            <a:off x="4585999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4"/>
          </p:nvPr>
        </p:nvSpPr>
        <p:spPr>
          <a:xfrm>
            <a:off x="4586009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5"/>
          </p:nvPr>
        </p:nvSpPr>
        <p:spPr>
          <a:xfrm>
            <a:off x="8217265" y="4073433"/>
            <a:ext cx="3020000" cy="4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 sz="2667" b="1">
                <a:solidFill>
                  <a:schemeClr val="accent4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acing Sans One"/>
              <a:buNone/>
              <a:defRPr>
                <a:solidFill>
                  <a:schemeClr val="accent3"/>
                </a:solidFill>
                <a:latin typeface="Racing Sans One"/>
                <a:ea typeface="Racing Sans One"/>
                <a:cs typeface="Racing Sans One"/>
                <a:sym typeface="Racing Sans One"/>
              </a:defRPr>
            </a:lvl9pPr>
          </a:lstStyle>
          <a:p>
            <a:endParaRPr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6"/>
          </p:nvPr>
        </p:nvSpPr>
        <p:spPr>
          <a:xfrm>
            <a:off x="8217268" y="4489700"/>
            <a:ext cx="3020000" cy="12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 idx="7" hasCustomPrompt="1"/>
          </p:nvPr>
        </p:nvSpPr>
        <p:spPr>
          <a:xfrm>
            <a:off x="1946333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4" name="Google Shape;194;p22"/>
          <p:cNvSpPr txBox="1">
            <a:spLocks noGrp="1"/>
          </p:cNvSpPr>
          <p:nvPr>
            <p:ph type="title" idx="8" hasCustomPrompt="1"/>
          </p:nvPr>
        </p:nvSpPr>
        <p:spPr>
          <a:xfrm>
            <a:off x="5577600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95" name="Google Shape;195;p22"/>
          <p:cNvSpPr txBox="1">
            <a:spLocks noGrp="1"/>
          </p:cNvSpPr>
          <p:nvPr>
            <p:ph type="title" idx="9" hasCustomPrompt="1"/>
          </p:nvPr>
        </p:nvSpPr>
        <p:spPr>
          <a:xfrm>
            <a:off x="9208867" y="2543200"/>
            <a:ext cx="10368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6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pic>
        <p:nvPicPr>
          <p:cNvPr id="196" name="Google Shape;196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6">
            <a:off x="2" y="5607202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7433" y="5573353"/>
            <a:ext cx="1519212" cy="16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l="37472" b="40877"/>
          <a:stretch/>
        </p:blipFill>
        <p:spPr>
          <a:xfrm rot="-10799994">
            <a:off x="10786602" y="2"/>
            <a:ext cx="1405388" cy="125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44434" y="210732"/>
            <a:ext cx="359396" cy="61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94">
            <a:off x="10728464" y="-62742"/>
            <a:ext cx="657473" cy="41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54683" flipH="1">
            <a:off x="9505497" y="415458"/>
            <a:ext cx="657473" cy="419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84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1">
  <p:cSld name="Title and four columns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112883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2"/>
          </p:nvPr>
        </p:nvSpPr>
        <p:spPr>
          <a:xfrm>
            <a:off x="4667312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3"/>
          </p:nvPr>
        </p:nvSpPr>
        <p:spPr>
          <a:xfrm>
            <a:off x="8205767" y="4595291"/>
            <a:ext cx="2872000" cy="10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4"/>
          </p:nvPr>
        </p:nvSpPr>
        <p:spPr>
          <a:xfrm>
            <a:off x="112883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4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5"/>
          </p:nvPr>
        </p:nvSpPr>
        <p:spPr>
          <a:xfrm>
            <a:off x="4667312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6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6"/>
          </p:nvPr>
        </p:nvSpPr>
        <p:spPr>
          <a:xfrm>
            <a:off x="8205765" y="3887285"/>
            <a:ext cx="2872000" cy="7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4000" b="1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2390000" y="695433"/>
            <a:ext cx="7412000" cy="7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202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>
            <a:off x="3706517" y="1390300"/>
            <a:ext cx="4778800" cy="7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1"/>
          </p:nvPr>
        </p:nvSpPr>
        <p:spPr>
          <a:xfrm>
            <a:off x="3706667" y="2158300"/>
            <a:ext cx="47788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875644" flipH="1">
            <a:off x="8137752" y="4285741"/>
            <a:ext cx="1598792" cy="344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875644">
            <a:off x="2455719" y="4285741"/>
            <a:ext cx="1598792" cy="3444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18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>
            <a:spLocks noGrp="1"/>
          </p:cNvSpPr>
          <p:nvPr>
            <p:ph type="title"/>
          </p:nvPr>
        </p:nvSpPr>
        <p:spPr>
          <a:xfrm>
            <a:off x="4139200" y="3876433"/>
            <a:ext cx="3913600" cy="63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1"/>
          </p:nvPr>
        </p:nvSpPr>
        <p:spPr>
          <a:xfrm>
            <a:off x="2958600" y="2350900"/>
            <a:ext cx="6274800" cy="16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-2" flipH="1">
            <a:off x="1" y="5028000"/>
            <a:ext cx="6685665" cy="18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3">
            <a:alphaModFix/>
          </a:blip>
          <a:srcRect r="13517" b="60868"/>
          <a:stretch/>
        </p:blipFill>
        <p:spPr>
          <a:xfrm rot="10799998" flipH="1">
            <a:off x="5506334" y="0"/>
            <a:ext cx="6685665" cy="182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567" y="4316031"/>
            <a:ext cx="536700" cy="528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68500" y="2821645"/>
            <a:ext cx="624024" cy="6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167" y="6321885"/>
            <a:ext cx="379733" cy="4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582901">
            <a:off x="238991" y="-94312"/>
            <a:ext cx="1424423" cy="148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9334" y="257813"/>
            <a:ext cx="624033" cy="659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29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2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3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13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1B96-0DEE-48AF-9327-834DA92AACC8}" type="datetimeFigureOut">
              <a:rPr lang="en-US" smtClean="0"/>
              <a:t>29/9/2021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A1F5-FF0B-4667-AE3C-BFFDC6F4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4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6" r:id="rId16"/>
    <p:sldLayoutId id="21474836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33.png"/><Relationship Id="rId10" Type="http://schemas.openxmlformats.org/officeDocument/2006/relationships/image" Target="../media/image30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3.png"/><Relationship Id="rId5" Type="http://schemas.openxmlformats.org/officeDocument/2006/relationships/image" Target="../media/image14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0.png"/><Relationship Id="rId5" Type="http://schemas.openxmlformats.org/officeDocument/2006/relationships/image" Target="../media/image24.png"/><Relationship Id="rId4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24858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335985" y="1096318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545626" imgH="215713" progId="Equation.DSMT4">
                  <p:embed/>
                </p:oleObj>
              </mc:Choice>
              <mc:Fallback>
                <p:oleObj name="Equation" r:id="rId4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096318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98642" y="161297"/>
            <a:ext cx="56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Oval Callout 11"/>
          <p:cNvSpPr/>
          <p:nvPr/>
        </p:nvSpPr>
        <p:spPr>
          <a:xfrm flipH="1">
            <a:off x="8110662" y="346343"/>
            <a:ext cx="3260783" cy="1483743"/>
          </a:xfrm>
          <a:prstGeom prst="wedgeEllipseCallout">
            <a:avLst>
              <a:gd name="adj1" fmla="val -15937"/>
              <a:gd name="adj2" fmla="val 928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78740" y="537172"/>
            <a:ext cx="2524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40487" y="1948694"/>
            <a:ext cx="9932" cy="2954964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948132" y="2311751"/>
          <a:ext cx="2346325" cy="222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698400" imgH="711000" progId="Equation.DSMT4">
                  <p:embed/>
                </p:oleObj>
              </mc:Choice>
              <mc:Fallback>
                <p:oleObj name="Equation" r:id="rId6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311751"/>
                        <a:ext cx="2346325" cy="2228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514435" y="2353852"/>
          <a:ext cx="2346325" cy="222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5" y="2353852"/>
                        <a:ext cx="2346325" cy="2228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4715316" y="5124006"/>
            <a:ext cx="2850341" cy="10595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9" name="Google Shape;1396;p56"/>
          <p:cNvPicPr preferRelativeResize="0"/>
          <p:nvPr/>
        </p:nvPicPr>
        <p:blipFill rotWithShape="1">
          <a:blip r:embed="rId10">
            <a:alphaModFix/>
          </a:blip>
          <a:srcRect t="4328" r="50391"/>
          <a:stretch/>
        </p:blipFill>
        <p:spPr>
          <a:xfrm>
            <a:off x="1207910" y="2288369"/>
            <a:ext cx="1740223" cy="183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96;p56"/>
          <p:cNvPicPr preferRelativeResize="0"/>
          <p:nvPr/>
        </p:nvPicPr>
        <p:blipFill rotWithShape="1">
          <a:blip r:embed="rId10">
            <a:alphaModFix/>
          </a:blip>
          <a:srcRect l="48565" t="4672" r="-1996"/>
          <a:stretch/>
        </p:blipFill>
        <p:spPr>
          <a:xfrm>
            <a:off x="9434687" y="2353853"/>
            <a:ext cx="2067448" cy="19264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Callout 21"/>
          <p:cNvSpPr/>
          <p:nvPr/>
        </p:nvSpPr>
        <p:spPr>
          <a:xfrm flipH="1">
            <a:off x="1337859" y="346343"/>
            <a:ext cx="3260783" cy="1483743"/>
          </a:xfrm>
          <a:prstGeom prst="wedgeEllipseCallout">
            <a:avLst>
              <a:gd name="adj1" fmla="val 29465"/>
              <a:gd name="adj2" fmla="val 898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0442" y="534215"/>
            <a:ext cx="2589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47" y="746527"/>
            <a:ext cx="4943755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862" y="1561575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933" i="1" dirty="0">
                  <a:solidFill>
                    <a:srgbClr val="EF6C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2" y="1561575"/>
                <a:ext cx="4821317" cy="1897699"/>
              </a:xfrm>
              <a:prstGeom prst="rect">
                <a:avLst/>
              </a:prstGeom>
              <a:blipFill rotWithShape="0">
                <a:blip r:embed="rId3"/>
                <a:stretch>
                  <a:fillRect l="-1011" t="-3537" r="-1264" b="-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937342" y="985373"/>
            <a:ext cx="20839" cy="5291248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18336" y="3289397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)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  ]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933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 }</m:t>
                    </m:r>
                  </m:oMath>
                </a14:m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8336" y="3289397"/>
                <a:ext cx="4821317" cy="1897699"/>
              </a:xfrm>
              <a:prstGeom prst="rect">
                <a:avLst/>
              </a:prstGeom>
              <a:blipFill rotWithShape="0">
                <a:blip r:embed="rId4"/>
                <a:stretch>
                  <a:fillRect t="-3859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260620" y="810516"/>
            <a:ext cx="6350809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2933" dirty="0" err="1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33" dirty="0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3(cm)</a:t>
            </a:r>
            <a:endParaRPr lang="en-US" sz="2933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0907" y="2915792"/>
            <a:ext cx="97649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13" y="2797023"/>
            <a:ext cx="2484619" cy="16083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39599" y="3384853"/>
            <a:ext cx="4497477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49" indent="-82549">
              <a:buAutoNum type="alphaLcParenR"/>
            </a:pP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(2a +1).a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06180" y="4922388"/>
                <a:ext cx="7375833" cy="1446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3(cm)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ctr"/>
                <a:r>
                  <a:rPr lang="en-US" sz="2933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(2.3 +1).3 = 7.3 = 21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933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180" y="4922388"/>
                <a:ext cx="7375833" cy="1446358"/>
              </a:xfrm>
              <a:prstGeom prst="rect">
                <a:avLst/>
              </a:prstGeom>
              <a:blipFill rotWithShape="0">
                <a:blip r:embed="rId7"/>
                <a:stretch>
                  <a:fillRect l="-1818" t="-4622" r="-2066" b="-1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9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48"/>
          <p:cNvSpPr/>
          <p:nvPr/>
        </p:nvSpPr>
        <p:spPr>
          <a:xfrm>
            <a:off x="1374151" y="2042491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6" name="Google Shape;876;p48"/>
          <p:cNvSpPr txBox="1">
            <a:spLocks noGrp="1"/>
          </p:cNvSpPr>
          <p:nvPr>
            <p:ph type="title"/>
          </p:nvPr>
        </p:nvSpPr>
        <p:spPr>
          <a:xfrm>
            <a:off x="547092" y="83055"/>
            <a:ext cx="102896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sz="5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3" name="Google Shape;883;p48"/>
          <p:cNvSpPr txBox="1">
            <a:spLocks noGrp="1"/>
          </p:cNvSpPr>
          <p:nvPr>
            <p:ph type="title" idx="7"/>
          </p:nvPr>
        </p:nvSpPr>
        <p:spPr>
          <a:xfrm>
            <a:off x="1666238" y="2720022"/>
            <a:ext cx="1373375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8" name="Google Shape;8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3846">
            <a:off x="11441161" y="5851867"/>
            <a:ext cx="503999" cy="9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764315" flipH="1">
            <a:off x="187217" y="152760"/>
            <a:ext cx="345407" cy="85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374153" y="1930319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29157" y="4096631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6016" y="176347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691697" y="6360155"/>
            <a:ext cx="289993" cy="285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870;p48">
            <a:extLst>
              <a:ext uri="{FF2B5EF4-FFF2-40B4-BE49-F238E27FC236}">
                <a16:creationId xmlns:a16="http://schemas.microsoft.com/office/drawing/2014/main" xmlns="" id="{67279642-F298-40CC-A616-1091238C7CC8}"/>
              </a:ext>
            </a:extLst>
          </p:cNvPr>
          <p:cNvSpPr/>
          <p:nvPr/>
        </p:nvSpPr>
        <p:spPr>
          <a:xfrm>
            <a:off x="2538099" y="4555239"/>
            <a:ext cx="1938000" cy="19380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Google Shape;883;p48">
            <a:extLst>
              <a:ext uri="{FF2B5EF4-FFF2-40B4-BE49-F238E27FC236}">
                <a16:creationId xmlns:a16="http://schemas.microsoft.com/office/drawing/2014/main" xmlns="" id="{5315E95A-EAA0-4389-BDBF-29A51B3DE350}"/>
              </a:ext>
            </a:extLst>
          </p:cNvPr>
          <p:cNvSpPr txBox="1">
            <a:spLocks/>
          </p:cNvSpPr>
          <p:nvPr/>
        </p:nvSpPr>
        <p:spPr>
          <a:xfrm>
            <a:off x="2802442" y="5167501"/>
            <a:ext cx="1373375" cy="6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lvl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6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949D1AF-8149-406D-9DBC-DA51018C55D9}"/>
              </a:ext>
            </a:extLst>
          </p:cNvPr>
          <p:cNvSpPr txBox="1"/>
          <p:nvPr/>
        </p:nvSpPr>
        <p:spPr>
          <a:xfrm>
            <a:off x="481105" y="1047493"/>
            <a:ext cx="1152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A51A32A-8439-4EC9-AD70-CE166D8690A1}"/>
              </a:ext>
            </a:extLst>
          </p:cNvPr>
          <p:cNvSpPr txBox="1"/>
          <p:nvPr/>
        </p:nvSpPr>
        <p:spPr>
          <a:xfrm>
            <a:off x="3424551" y="1968891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7" name="Right Arrow 4">
            <a:extLst>
              <a:ext uri="{FF2B5EF4-FFF2-40B4-BE49-F238E27FC236}">
                <a16:creationId xmlns:a16="http://schemas.microsoft.com/office/drawing/2014/main" xmlns="" id="{C0CA817E-FA33-4C11-A05F-3AA1DB3749B9}"/>
              </a:ext>
            </a:extLst>
          </p:cNvPr>
          <p:cNvSpPr/>
          <p:nvPr/>
        </p:nvSpPr>
        <p:spPr>
          <a:xfrm>
            <a:off x="6265707" y="5624519"/>
            <a:ext cx="260263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xmlns="" id="{B9CDC701-A84C-40C7-80BB-1EA79253391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205323" y="5299441"/>
          <a:ext cx="93821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7" imgW="279360" imgH="253800" progId="Equation.DSMT4">
                  <p:embed/>
                </p:oleObj>
              </mc:Choice>
              <mc:Fallback>
                <p:oleObj name="Equation" r:id="rId7" imgW="27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323" y="5299441"/>
                        <a:ext cx="938212" cy="795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xmlns="" id="{4136396D-909F-4858-BBF4-F0EB1CD82E5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837658" y="5277146"/>
          <a:ext cx="768351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9" imgW="228600" imgH="266400" progId="Equation.DSMT4">
                  <p:embed/>
                </p:oleObj>
              </mc:Choice>
              <mc:Fallback>
                <p:oleObj name="Equation" r:id="rId9" imgW="2286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658" y="5277146"/>
                        <a:ext cx="768351" cy="83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ight Arrow 7">
            <a:extLst>
              <a:ext uri="{FF2B5EF4-FFF2-40B4-BE49-F238E27FC236}">
                <a16:creationId xmlns:a16="http://schemas.microsoft.com/office/drawing/2014/main" xmlns="" id="{0AA10FA3-6BC2-4D25-B4ED-94552744A8F2}"/>
              </a:ext>
            </a:extLst>
          </p:cNvPr>
          <p:cNvSpPr/>
          <p:nvPr/>
        </p:nvSpPr>
        <p:spPr>
          <a:xfrm>
            <a:off x="7917697" y="5624518"/>
            <a:ext cx="260263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xmlns="" id="{7853DA94-21F5-4774-8FBE-073DD29AF08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375004" y="5340951"/>
          <a:ext cx="854075" cy="795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1" imgW="253800" imgH="253800" progId="Equation.DSMT4">
                  <p:embed/>
                </p:oleObj>
              </mc:Choice>
              <mc:Fallback>
                <p:oleObj name="Equation" r:id="rId11" imgW="253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5004" y="5340951"/>
                        <a:ext cx="854075" cy="795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20E5355-9176-49FD-8D3E-5CE401728F32}"/>
              </a:ext>
            </a:extLst>
          </p:cNvPr>
          <p:cNvSpPr txBox="1"/>
          <p:nvPr/>
        </p:nvSpPr>
        <p:spPr>
          <a:xfrm>
            <a:off x="4786257" y="4707639"/>
            <a:ext cx="62028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B150C67C-F8F7-427F-9577-93620E8DEE7B}"/>
              </a:ext>
            </a:extLst>
          </p:cNvPr>
          <p:cNvSpPr txBox="1"/>
          <p:nvPr/>
        </p:nvSpPr>
        <p:spPr>
          <a:xfrm>
            <a:off x="3656959" y="2888969"/>
            <a:ext cx="7898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chia):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   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</p:txBody>
      </p:sp>
      <p:sp>
        <p:nvSpPr>
          <p:cNvPr id="44" name="Right Arrow 13">
            <a:extLst>
              <a:ext uri="{FF2B5EF4-FFF2-40B4-BE49-F238E27FC236}">
                <a16:creationId xmlns:a16="http://schemas.microsoft.com/office/drawing/2014/main" xmlns="" id="{432ABDB9-0609-445E-B649-8BFC21319FD0}"/>
              </a:ext>
            </a:extLst>
          </p:cNvPr>
          <p:cNvSpPr/>
          <p:nvPr/>
        </p:nvSpPr>
        <p:spPr>
          <a:xfrm>
            <a:off x="5438647" y="3528101"/>
            <a:ext cx="260263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ight Arrow 14">
            <a:extLst>
              <a:ext uri="{FF2B5EF4-FFF2-40B4-BE49-F238E27FC236}">
                <a16:creationId xmlns:a16="http://schemas.microsoft.com/office/drawing/2014/main" xmlns="" id="{9153C3E3-0397-4A47-A995-64E847DBD4C9}"/>
              </a:ext>
            </a:extLst>
          </p:cNvPr>
          <p:cNvSpPr/>
          <p:nvPr/>
        </p:nvSpPr>
        <p:spPr>
          <a:xfrm>
            <a:off x="7787565" y="3530801"/>
            <a:ext cx="260263" cy="197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69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56"/>
          <p:cNvPicPr preferRelativeResize="0"/>
          <p:nvPr/>
        </p:nvPicPr>
        <p:blipFill rotWithShape="1">
          <a:blip r:embed="rId3">
            <a:alphaModFix/>
          </a:blip>
          <a:srcRect l="19135" t="19135" r="19135" b="19135"/>
          <a:stretch/>
        </p:blipFill>
        <p:spPr>
          <a:xfrm>
            <a:off x="2404200" y="1627467"/>
            <a:ext cx="7383600" cy="360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34" name="Google Shape;1134;p56"/>
          <p:cNvSpPr/>
          <p:nvPr/>
        </p:nvSpPr>
        <p:spPr>
          <a:xfrm>
            <a:off x="8560767" y="3720700"/>
            <a:ext cx="2601200" cy="2601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137" name="Google Shape;1137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500834" y="2318018"/>
            <a:ext cx="379733" cy="401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56"/>
          <p:cNvPicPr preferRelativeResize="0"/>
          <p:nvPr/>
        </p:nvPicPr>
        <p:blipFill rotWithShape="1">
          <a:blip r:embed="rId5">
            <a:alphaModFix/>
          </a:blip>
          <a:srcRect l="47486" t="37825" r="17981" b="4854"/>
          <a:stretch/>
        </p:blipFill>
        <p:spPr>
          <a:xfrm>
            <a:off x="1978200" y="1308371"/>
            <a:ext cx="980400" cy="978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1139" name="Google Shape;1139;p56"/>
          <p:cNvSpPr/>
          <p:nvPr/>
        </p:nvSpPr>
        <p:spPr>
          <a:xfrm>
            <a:off x="2239716" y="1633132"/>
            <a:ext cx="457365" cy="328881"/>
          </a:xfrm>
          <a:custGeom>
            <a:avLst/>
            <a:gdLst/>
            <a:ahLst/>
            <a:cxnLst/>
            <a:rect l="l" t="t" r="r" b="b"/>
            <a:pathLst>
              <a:path w="15353" h="11040" extrusionOk="0">
                <a:moveTo>
                  <a:pt x="4069" y="1"/>
                </a:moveTo>
                <a:lnTo>
                  <a:pt x="976" y="4693"/>
                </a:lnTo>
                <a:cubicBezTo>
                  <a:pt x="380" y="5561"/>
                  <a:pt x="0" y="6483"/>
                  <a:pt x="0" y="7568"/>
                </a:cubicBezTo>
                <a:cubicBezTo>
                  <a:pt x="0" y="9738"/>
                  <a:pt x="1600" y="11013"/>
                  <a:pt x="3336" y="11013"/>
                </a:cubicBezTo>
                <a:cubicBezTo>
                  <a:pt x="5262" y="11013"/>
                  <a:pt x="6673" y="9575"/>
                  <a:pt x="6673" y="7568"/>
                </a:cubicBezTo>
                <a:cubicBezTo>
                  <a:pt x="6673" y="6456"/>
                  <a:pt x="6211" y="5398"/>
                  <a:pt x="5235" y="4747"/>
                </a:cubicBezTo>
                <a:lnTo>
                  <a:pt x="7296" y="28"/>
                </a:lnTo>
                <a:lnTo>
                  <a:pt x="7296" y="1"/>
                </a:lnTo>
                <a:close/>
                <a:moveTo>
                  <a:pt x="12179" y="1"/>
                </a:moveTo>
                <a:lnTo>
                  <a:pt x="9087" y="4693"/>
                </a:lnTo>
                <a:cubicBezTo>
                  <a:pt x="8490" y="5561"/>
                  <a:pt x="8110" y="6483"/>
                  <a:pt x="8110" y="7568"/>
                </a:cubicBezTo>
                <a:cubicBezTo>
                  <a:pt x="8110" y="9738"/>
                  <a:pt x="9710" y="11040"/>
                  <a:pt x="11419" y="11040"/>
                </a:cubicBezTo>
                <a:cubicBezTo>
                  <a:pt x="13372" y="11040"/>
                  <a:pt x="14783" y="9575"/>
                  <a:pt x="14783" y="7568"/>
                </a:cubicBezTo>
                <a:cubicBezTo>
                  <a:pt x="14783" y="6456"/>
                  <a:pt x="14321" y="5398"/>
                  <a:pt x="13291" y="4720"/>
                </a:cubicBezTo>
                <a:lnTo>
                  <a:pt x="15352" y="1"/>
                </a:ln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140" name="Google Shape;1140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901858">
            <a:off x="3319821" y="4599902"/>
            <a:ext cx="760632" cy="143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98108">
            <a:off x="9274872" y="1236142"/>
            <a:ext cx="537757" cy="101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6732" y="2617938"/>
            <a:ext cx="1119133" cy="1193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28748" y="5054381"/>
            <a:ext cx="2184400" cy="230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222173" y="2380343"/>
            <a:ext cx="6106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9460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234" y="0"/>
            <a:ext cx="7730633" cy="46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40"/>
          <p:cNvSpPr/>
          <p:nvPr/>
        </p:nvSpPr>
        <p:spPr>
          <a:xfrm>
            <a:off x="2709533" y="-554767"/>
            <a:ext cx="6773200" cy="67732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518" name="Google Shape;518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8717" y="4333733"/>
            <a:ext cx="4594568" cy="334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9001" y="3852799"/>
            <a:ext cx="537833" cy="92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794488">
            <a:off x="8080053" y="3443550"/>
            <a:ext cx="983908" cy="628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794470" flipH="1">
            <a:off x="7368272" y="371199"/>
            <a:ext cx="770285" cy="491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91085" y="3199851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58263" y="1905131"/>
            <a:ext cx="611424" cy="6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6785" y="3905418"/>
            <a:ext cx="289993" cy="28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37049">
            <a:off x="10564765" y="4115606"/>
            <a:ext cx="373400" cy="3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16906" y="1390306"/>
            <a:ext cx="392567" cy="3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26417" y="157098"/>
            <a:ext cx="863009" cy="9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4894104" y="168332"/>
            <a:ext cx="2432524" cy="9704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267"/>
              </a:spcBef>
            </a:pPr>
            <a:r>
              <a:rPr lang="en-US" sz="5333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333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367" y="1402042"/>
            <a:ext cx="5544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7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56460" y="1502785"/>
            <a:ext cx="9724373" cy="280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0990" indent="-380990">
              <a:buFontTx/>
              <a:buChar char="-"/>
            </a:pP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chia, ta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>
              <a:buFontTx/>
              <a:buChar char="-"/>
            </a:pP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262" y="798121"/>
            <a:ext cx="6124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0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" y="-124858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5335985" y="1096318"/>
          <a:ext cx="1834396" cy="675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545626" imgH="215713" progId="Equation.DSMT4">
                  <p:embed/>
                </p:oleObj>
              </mc:Choice>
              <mc:Fallback>
                <p:oleObj name="Equation" r:id="rId4" imgW="545626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985" y="1096318"/>
                        <a:ext cx="1834396" cy="675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98642" y="161297"/>
            <a:ext cx="56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Oval Callout 11"/>
          <p:cNvSpPr/>
          <p:nvPr/>
        </p:nvSpPr>
        <p:spPr>
          <a:xfrm flipH="1">
            <a:off x="8110662" y="346343"/>
            <a:ext cx="3260783" cy="1483743"/>
          </a:xfrm>
          <a:prstGeom prst="wedgeEllipseCallout">
            <a:avLst>
              <a:gd name="adj1" fmla="val -15937"/>
              <a:gd name="adj2" fmla="val 928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78740" y="537172"/>
            <a:ext cx="25246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140487" y="1948694"/>
            <a:ext cx="9932" cy="2954964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2948132" y="2311751"/>
          <a:ext cx="2346325" cy="222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6" imgW="698400" imgH="711000" progId="Equation.DSMT4">
                  <p:embed/>
                </p:oleObj>
              </mc:Choice>
              <mc:Fallback>
                <p:oleObj name="Equation" r:id="rId6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8132" y="2311751"/>
                        <a:ext cx="2346325" cy="2228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514435" y="2353852"/>
          <a:ext cx="2346325" cy="2228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8" imgW="698400" imgH="711000" progId="Equation.DSMT4">
                  <p:embed/>
                </p:oleObj>
              </mc:Choice>
              <mc:Fallback>
                <p:oleObj name="Equation" r:id="rId8" imgW="698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435" y="2353852"/>
                        <a:ext cx="2346325" cy="22288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Google Shape;1396;p56"/>
          <p:cNvPicPr preferRelativeResize="0"/>
          <p:nvPr/>
        </p:nvPicPr>
        <p:blipFill rotWithShape="1">
          <a:blip r:embed="rId10">
            <a:alphaModFix/>
          </a:blip>
          <a:srcRect t="4328" r="50391"/>
          <a:stretch/>
        </p:blipFill>
        <p:spPr>
          <a:xfrm>
            <a:off x="1207910" y="2288369"/>
            <a:ext cx="1740223" cy="1837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96;p56"/>
          <p:cNvPicPr preferRelativeResize="0"/>
          <p:nvPr/>
        </p:nvPicPr>
        <p:blipFill rotWithShape="1">
          <a:blip r:embed="rId10">
            <a:alphaModFix/>
          </a:blip>
          <a:srcRect l="48565" t="4672" r="-1996"/>
          <a:stretch/>
        </p:blipFill>
        <p:spPr>
          <a:xfrm>
            <a:off x="9434687" y="2353853"/>
            <a:ext cx="2067448" cy="192643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Oval Callout 21"/>
          <p:cNvSpPr/>
          <p:nvPr/>
        </p:nvSpPr>
        <p:spPr>
          <a:xfrm flipH="1">
            <a:off x="1337859" y="346343"/>
            <a:ext cx="3260783" cy="1483743"/>
          </a:xfrm>
          <a:prstGeom prst="wedgeEllipseCallout">
            <a:avLst>
              <a:gd name="adj1" fmla="val 29465"/>
              <a:gd name="adj2" fmla="val 898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80442" y="534215"/>
            <a:ext cx="25894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90054" y="5168034"/>
            <a:ext cx="6713125" cy="1068681"/>
            <a:chOff x="1846563" y="3378488"/>
            <a:chExt cx="5034844" cy="801511"/>
          </a:xfrm>
        </p:grpSpPr>
        <p:sp>
          <p:nvSpPr>
            <p:cNvPr id="21" name="Rounded Rectangle 20"/>
            <p:cNvSpPr/>
            <p:nvPr/>
          </p:nvSpPr>
          <p:spPr>
            <a:xfrm>
              <a:off x="1846563" y="3378488"/>
              <a:ext cx="5034844" cy="801511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5585" y="3398243"/>
              <a:ext cx="390525" cy="381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339999" y="1768521"/>
            <a:ext cx="1135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22" grpId="0" animBg="1"/>
      <p:bldP spid="1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5036583" y="985373"/>
            <a:ext cx="20839" cy="5291248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15265" y="922849"/>
            <a:ext cx="4943755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817" y="1863518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933" i="1" dirty="0">
                  <a:solidFill>
                    <a:srgbClr val="EF6C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17" y="1863518"/>
                <a:ext cx="4821317" cy="1897699"/>
              </a:xfrm>
              <a:prstGeom prst="rect">
                <a:avLst/>
              </a:prstGeom>
              <a:blipFill rotWithShape="0">
                <a:blip r:embed="rId3"/>
                <a:stretch>
                  <a:fillRect l="-1011" t="-3859" r="-126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60620" y="985373"/>
            <a:ext cx="635080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dirty="0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933" dirty="0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2635" y="1459885"/>
            <a:ext cx="283028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+ 36 : 3.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47777" y="1934395"/>
            <a:ext cx="97649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81086" y="2501419"/>
            <a:ext cx="283028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+ 36 : 3. 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88015" y="2883417"/>
            <a:ext cx="283028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 + 12. 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88015" y="3285857"/>
            <a:ext cx="283028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 + 24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88015" y="3761390"/>
            <a:ext cx="283028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  32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47432" y="3285856"/>
            <a:ext cx="60960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94931" y="2812368"/>
            <a:ext cx="3755979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27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4068" y="1473881"/>
            <a:ext cx="10689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 ],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{ }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91262" y="798121"/>
            <a:ext cx="6124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9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5265" y="922849"/>
            <a:ext cx="4943755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7562" y="1832612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Luỹ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933" i="1" dirty="0">
                  <a:solidFill>
                    <a:srgbClr val="EF6C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62" y="1832612"/>
                <a:ext cx="4821317" cy="1897699"/>
              </a:xfrm>
              <a:prstGeom prst="rect">
                <a:avLst/>
              </a:prstGeom>
              <a:blipFill rotWithShape="0">
                <a:blip r:embed="rId3"/>
                <a:stretch>
                  <a:fillRect l="-885" t="-3859" r="-126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036583" y="985373"/>
            <a:ext cx="20839" cy="5291248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3667" y="3792607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)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  ]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933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 }</m:t>
                    </m:r>
                  </m:oMath>
                </a14:m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" y="3792607"/>
                <a:ext cx="4821317" cy="1897699"/>
              </a:xfrm>
              <a:prstGeom prst="rect">
                <a:avLst/>
              </a:prstGeom>
              <a:blipFill rotWithShape="0">
                <a:blip r:embed="rId4"/>
                <a:stretch>
                  <a:fillRect t="-3537" b="-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60620" y="985374"/>
                <a:ext cx="6350809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 + 2. (5.3 -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)].7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20" y="985374"/>
                <a:ext cx="6350809" cy="995016"/>
              </a:xfrm>
              <a:prstGeom prst="rect">
                <a:avLst/>
              </a:prstGeom>
              <a:blipFill rotWithShape="0">
                <a:blip r:embed="rId5"/>
                <a:stretch>
                  <a:fillRect l="-2111" t="-7362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947777" y="1934395"/>
            <a:ext cx="97649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8520925" y="3208719"/>
            <a:ext cx="36576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842464" y="2872530"/>
                <a:ext cx="2972525" cy="2144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endParaRPr lang="en-US" sz="2667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667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  <a:r>
                  <a:rPr lang="en-US" sz="2667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 </a:t>
                </a:r>
                <a:r>
                  <a:rPr lang="en-US" sz="2667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667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667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67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667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667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64" y="2872530"/>
                <a:ext cx="2972525" cy="2144498"/>
              </a:xfrm>
              <a:prstGeom prst="rect">
                <a:avLst/>
              </a:prstGeom>
              <a:blipFill rotWithShape="0">
                <a:blip r:embed="rId6"/>
                <a:stretch>
                  <a:fillRect l="-3901" t="-2841" b="-6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556346" y="2424445"/>
                <a:ext cx="3098541" cy="54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 + 2. (5.3 -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)].7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46" y="2424445"/>
                <a:ext cx="3098541" cy="543675"/>
              </a:xfrm>
              <a:prstGeom prst="rect">
                <a:avLst/>
              </a:prstGeom>
              <a:blipFill rotWithShape="0">
                <a:blip r:embed="rId7"/>
                <a:stretch>
                  <a:fillRect l="-3733" t="-13483" r="-3733" b="-3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34758" y="2921462"/>
                <a:ext cx="3230372" cy="54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[1 + 2. (5.3 - 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)].7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58" y="2921462"/>
                <a:ext cx="3230372" cy="543675"/>
              </a:xfrm>
              <a:prstGeom prst="rect">
                <a:avLst/>
              </a:prstGeom>
              <a:blipFill rotWithShape="0">
                <a:blip r:embed="rId8"/>
                <a:stretch>
                  <a:fillRect l="-3585" t="-12360" r="-3585" b="-3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353017" y="3385491"/>
                <a:ext cx="3135795" cy="54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[1 + 2. (15 - </a:t>
                </a:r>
                <a14:m>
                  <m:oMath xmlns:m="http://schemas.openxmlformats.org/officeDocument/2006/math">
                    <m:r>
                      <a:rPr lang="en-US" sz="2933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)].7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017" y="3385491"/>
                <a:ext cx="3135795" cy="543675"/>
              </a:xfrm>
              <a:prstGeom prst="rect">
                <a:avLst/>
              </a:prstGeom>
              <a:blipFill rotWithShape="0">
                <a:blip r:embed="rId9"/>
                <a:stretch>
                  <a:fillRect l="-3883" t="-12222" r="-3495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5359749" y="3870483"/>
            <a:ext cx="2081019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[1 + 2.7].7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63493" y="4367501"/>
            <a:ext cx="198644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[1 + 14].7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88698" y="4852493"/>
            <a:ext cx="2300630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15 . 7 = 105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3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5265" y="922849"/>
            <a:ext cx="4943755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3667" y="1832656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Luỹ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933" i="1" dirty="0">
                  <a:solidFill>
                    <a:srgbClr val="EF6C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" y="1832656"/>
                <a:ext cx="4821317" cy="1897699"/>
              </a:xfrm>
              <a:prstGeom prst="rect">
                <a:avLst/>
              </a:prstGeom>
              <a:blipFill rotWithShape="0">
                <a:blip r:embed="rId3"/>
                <a:stretch>
                  <a:fillRect l="-1011" t="-3859" r="-126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5036583" y="985373"/>
            <a:ext cx="20839" cy="5291248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3667" y="3792607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  )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  ]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933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 }</m:t>
                    </m:r>
                  </m:oMath>
                </a14:m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" y="3792607"/>
                <a:ext cx="4821317" cy="1897699"/>
              </a:xfrm>
              <a:prstGeom prst="rect">
                <a:avLst/>
              </a:prstGeom>
              <a:blipFill rotWithShape="0">
                <a:blip r:embed="rId4"/>
                <a:stretch>
                  <a:fillRect t="-3537" b="-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60620" y="985374"/>
                <a:ext cx="6350809" cy="14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25.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933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+125   b)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+ 5.(2 + 3)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20" y="985374"/>
                <a:ext cx="6350809" cy="1446358"/>
              </a:xfrm>
              <a:prstGeom prst="rect">
                <a:avLst/>
              </a:prstGeom>
              <a:blipFill rotWithShape="0">
                <a:blip r:embed="rId5"/>
                <a:stretch>
                  <a:fillRect l="-2111" t="-5063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8065522" y="2392876"/>
            <a:ext cx="97649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159021" y="3184826"/>
                <a:ext cx="3257367" cy="2349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09585" indent="-609585">
                  <a:buAutoNum type="alphaLcParenR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933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933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+125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25.8</a:t>
                </a:r>
                <a:r>
                  <a:rPr lang="en-US" sz="2933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+125 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200 </a:t>
                </a:r>
                <a14:m>
                  <m:oMath xmlns:m="http://schemas.openxmlformats.org/officeDocument/2006/math">
                    <m:r>
                      <a:rPr lang="en-US" sz="2933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933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9 + 125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191 + 125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= 316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021" y="3184826"/>
                <a:ext cx="3257367" cy="2349041"/>
              </a:xfrm>
              <a:prstGeom prst="rect">
                <a:avLst/>
              </a:prstGeom>
              <a:blipFill rotWithShape="0">
                <a:blip r:embed="rId6"/>
                <a:stretch>
                  <a:fillRect l="-4112" t="-2850" r="-3364" b="-6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411970" y="3211078"/>
                <a:ext cx="2870914" cy="1897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2.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933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+ 5.(2 + 3)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2.9 + 5.5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 + 25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43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970" y="3211078"/>
                <a:ext cx="2870914" cy="1897699"/>
              </a:xfrm>
              <a:prstGeom prst="rect">
                <a:avLst/>
              </a:prstGeom>
              <a:blipFill rotWithShape="0">
                <a:blip r:embed="rId7"/>
                <a:stretch>
                  <a:fillRect l="-4671" t="-3537" r="-3609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556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5266" y="922849"/>
            <a:ext cx="4719719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33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667" y="1832656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Luỹ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2933" i="1" dirty="0">
                  <a:solidFill>
                    <a:srgbClr val="EF6C09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trừ</a:t>
                </a:r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" y="1832656"/>
                <a:ext cx="4821317" cy="1897699"/>
              </a:xfrm>
              <a:prstGeom prst="rect">
                <a:avLst/>
              </a:prstGeom>
              <a:blipFill rotWithShape="0">
                <a:blip r:embed="rId3"/>
                <a:stretch>
                  <a:fillRect l="-1011" t="-3859" r="-1264" b="-8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858501" y="985373"/>
            <a:ext cx="20839" cy="5291248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3667" y="3792607"/>
                <a:ext cx="4821317" cy="1897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80990" indent="-380990" algn="ctr">
                  <a:buFont typeface="Arial" panose="020B0604020202020204" pitchFamily="34" charset="0"/>
                  <a:buChar char="•"/>
                </a:pP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33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933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en-US" sz="2933" dirty="0" smtClean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  )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  ]</a:t>
                </a:r>
                <a:r>
                  <a:rPr lang="en-US" sz="2933" dirty="0">
                    <a:solidFill>
                      <a:srgbClr val="EF6C09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33" i="1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933">
                        <a:solidFill>
                          <a:srgbClr val="EF6C0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  }</m:t>
                    </m:r>
                  </m:oMath>
                </a14:m>
                <a:endParaRPr lang="en-US" sz="2933" dirty="0">
                  <a:solidFill>
                    <a:srgbClr val="EF6C0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67" y="3792607"/>
                <a:ext cx="4821317" cy="1897699"/>
              </a:xfrm>
              <a:prstGeom prst="rect">
                <a:avLst/>
              </a:prstGeom>
              <a:blipFill rotWithShape="0">
                <a:blip r:embed="rId4"/>
                <a:stretch>
                  <a:fillRect t="-3537" b="-8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97994" y="798120"/>
            <a:ext cx="7394007" cy="263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33" dirty="0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33" dirty="0">
                <a:solidFill>
                  <a:srgbClr val="EF6C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EF6C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14km/h;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km/h</a:t>
            </a:r>
          </a:p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5giờ.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3727" y="3343739"/>
            <a:ext cx="97649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933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993" y="3792608"/>
            <a:ext cx="7133727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AutoNum type="alphaLcParenR"/>
            </a:pP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.3 = 42 (km)</a:t>
            </a:r>
            <a:b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9.2 = 18(km)</a:t>
            </a:r>
          </a:p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42 +18 = 60 (km)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89251" y="118888"/>
            <a:ext cx="8183669" cy="679232"/>
            <a:chOff x="1286306" y="89166"/>
            <a:chExt cx="6137752" cy="50942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圆角矩形 28" descr="e7d195523061f1c09e9d68d7cf438b91ef959ecb14fc25d26BBA7F7DBC18E55DFF4014AF651F0BF2569D4B6C1DA7F1A4683A481403BD872FC687266AD13265C1DE7C373772FD8728ABDD69ADD03BFF5BE2862BC891DBB79EC851A009BD930C10FA8C6A8AB3104F0235AF1A3D4E8E41C0721C6BE4D6838EAF4B6B9AE2486E7C5E8B4F7A1EBE4DCA0C4690A56A498EF964"/>
            <p:cNvSpPr/>
            <p:nvPr/>
          </p:nvSpPr>
          <p:spPr>
            <a:xfrm>
              <a:off x="1286306" y="89166"/>
              <a:ext cx="6137752" cy="509424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 dirty="0">
                <a:solidFill>
                  <a:schemeClr val="accent3">
                    <a:lumMod val="75000"/>
                  </a:schemeClr>
                </a:solidFill>
                <a:latin typeface="HP001 5 hàng" panose="020B06030503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17706" y="91769"/>
              <a:ext cx="5373971" cy="438581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10: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9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931</Words>
  <Application>Microsoft Office PowerPoint</Application>
  <PresentationFormat>Widescreen</PresentationFormat>
  <Paragraphs>111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Amatic SC</vt:lpstr>
      <vt:lpstr>Arial</vt:lpstr>
      <vt:lpstr>Calibri</vt:lpstr>
      <vt:lpstr>Calibri Light</vt:lpstr>
      <vt:lpstr>Cambria Math</vt:lpstr>
      <vt:lpstr>HP001 5 hàng</vt:lpstr>
      <vt:lpstr>Mountains of Christmas</vt:lpstr>
      <vt:lpstr>Muli</vt:lpstr>
      <vt:lpstr>Racing Sans One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Kiến thức cần nhớ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2021-09-28T13:15:58Z</dcterms:created>
  <dcterms:modified xsi:type="dcterms:W3CDTF">2021-09-29T13:02:31Z</dcterms:modified>
</cp:coreProperties>
</file>